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0DE0-EFF1-4874-9303-4F706267EA8D}" type="datetimeFigureOut">
              <a:rPr lang="en-US" smtClean="0"/>
              <a:pPr/>
              <a:t>11/25/2008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253-1452-4DE2-A293-AAA33EC3F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0DE0-EFF1-4874-9303-4F706267EA8D}" type="datetimeFigureOut">
              <a:rPr lang="en-US" smtClean="0"/>
              <a:pPr/>
              <a:t>11/25/2008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253-1452-4DE2-A293-AAA33EC3F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0DE0-EFF1-4874-9303-4F706267EA8D}" type="datetimeFigureOut">
              <a:rPr lang="en-US" smtClean="0"/>
              <a:pPr/>
              <a:t>11/25/2008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253-1452-4DE2-A293-AAA33EC3F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0DE0-EFF1-4874-9303-4F706267EA8D}" type="datetimeFigureOut">
              <a:rPr lang="en-US" smtClean="0"/>
              <a:pPr/>
              <a:t>11/25/2008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253-1452-4DE2-A293-AAA33EC3F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0DE0-EFF1-4874-9303-4F706267EA8D}" type="datetimeFigureOut">
              <a:rPr lang="en-US" smtClean="0"/>
              <a:pPr/>
              <a:t>11/25/2008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253-1452-4DE2-A293-AAA33EC3F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0DE0-EFF1-4874-9303-4F706267EA8D}" type="datetimeFigureOut">
              <a:rPr lang="en-US" smtClean="0"/>
              <a:pPr/>
              <a:t>11/25/2008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253-1452-4DE2-A293-AAA33EC3F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0DE0-EFF1-4874-9303-4F706267EA8D}" type="datetimeFigureOut">
              <a:rPr lang="en-US" smtClean="0"/>
              <a:pPr/>
              <a:t>11/25/2008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253-1452-4DE2-A293-AAA33EC3F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0DE0-EFF1-4874-9303-4F706267EA8D}" type="datetimeFigureOut">
              <a:rPr lang="en-US" smtClean="0"/>
              <a:pPr/>
              <a:t>11/25/2008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253-1452-4DE2-A293-AAA33EC3F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0DE0-EFF1-4874-9303-4F706267EA8D}" type="datetimeFigureOut">
              <a:rPr lang="en-US" smtClean="0"/>
              <a:pPr/>
              <a:t>11/25/2008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253-1452-4DE2-A293-AAA33EC3F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0DE0-EFF1-4874-9303-4F706267EA8D}" type="datetimeFigureOut">
              <a:rPr lang="en-US" smtClean="0"/>
              <a:pPr/>
              <a:t>11/25/2008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253-1452-4DE2-A293-AAA33EC3F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50DE0-EFF1-4874-9303-4F706267EA8D}" type="datetimeFigureOut">
              <a:rPr lang="en-US" smtClean="0"/>
              <a:pPr/>
              <a:t>11/25/2008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B0253-1452-4DE2-A293-AAA33EC3F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50DE0-EFF1-4874-9303-4F706267EA8D}" type="datetimeFigureOut">
              <a:rPr lang="en-US" smtClean="0"/>
              <a:pPr/>
              <a:t>11/25/2008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B0253-1452-4DE2-A293-AAA33EC3F8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1-20-~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350008" y="-292608"/>
            <a:ext cx="3645408" cy="54498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PRAISE CHAPEL, DOUGLASVILLE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TAYO FISAYO</dc:creator>
  <cp:lastModifiedBy>BOLA  ADEWUYA</cp:lastModifiedBy>
  <cp:revision>2</cp:revision>
  <dcterms:created xsi:type="dcterms:W3CDTF">2008-11-20T17:56:54Z</dcterms:created>
  <dcterms:modified xsi:type="dcterms:W3CDTF">2008-11-26T00:52:28Z</dcterms:modified>
</cp:coreProperties>
</file>